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75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E6073-D47D-4E84-85BA-D5B6408964C5}" v="6" dt="2018-10-29T12:13:05.288"/>
    <p1510:client id="{E70629C9-38C6-0D0E-037C-2E16FF225095}" v="11" dt="2018-10-29T16:07:17.501"/>
    <p1510:client id="{2BE5EAFC-ED27-9ADB-B182-E4EAB3C4A4BE}" v="5" dt="2018-10-30T13:35:53.115"/>
    <p1510:client id="{D29DC31F-E1E5-CF90-2D50-3B44D82EA221}" v="8" dt="2018-10-30T14:12:09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70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3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61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1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1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4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3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6B4A6-75C9-49B0-ABCC-A06150946620}"/>
              </a:ext>
            </a:extLst>
          </p:cNvPr>
          <p:cNvSpPr txBox="1"/>
          <p:nvPr/>
        </p:nvSpPr>
        <p:spPr>
          <a:xfrm>
            <a:off x="697536" y="2864149"/>
            <a:ext cx="5781890" cy="6554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ncca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RenderFarm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Tool</a:t>
            </a:r>
            <a:endParaRPr lang="en-US" sz="3600" kern="1200">
              <a:solidFill>
                <a:srgbClr val="000000"/>
              </a:solidFill>
              <a:latin typeface="Century Gothic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41" y="313489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Century Gothic"/>
                <a:cs typeface="Calibri"/>
              </a:rPr>
              <a:t>Maya: </a:t>
            </a:r>
            <a:r>
              <a:rPr lang="en-US" sz="1800" b="1" dirty="0" err="1">
                <a:solidFill>
                  <a:srgbClr val="000000"/>
                </a:solidFill>
                <a:latin typeface="Century Gothic"/>
                <a:cs typeface="Calibri"/>
              </a:rPr>
              <a:t>Renderman</a:t>
            </a:r>
            <a:endParaRPr lang="en-US" sz="1800" b="1" kern="1200" dirty="0" err="1">
              <a:solidFill>
                <a:srgbClr val="000000"/>
              </a:solidFill>
              <a:latin typeface="Century Gothic"/>
              <a:cs typeface="Calibri"/>
            </a:endParaRP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5">
            <a:extLst>
              <a:ext uri="{FF2B5EF4-FFF2-40B4-BE49-F238E27FC236}">
                <a16:creationId xmlns:a16="http://schemas.microsoft.com/office/drawing/2014/main" id="{4F72F23D-CAC5-4F82-BC1C-2EB83D45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8663237" y="2745707"/>
            <a:ext cx="2338471" cy="19414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D4B514-EB9B-4098-990B-F1C977BBC4BC}"/>
              </a:ext>
            </a:extLst>
          </p:cNvPr>
          <p:cNvSpPr txBox="1"/>
          <p:nvPr/>
        </p:nvSpPr>
        <p:spPr>
          <a:xfrm>
            <a:off x="700505" y="5038557"/>
            <a:ext cx="2743200" cy="8803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Constantinos</a:t>
            </a:r>
            <a:r>
              <a:rPr lang="en-US" dirty="0">
                <a:cs typeface="Calibri"/>
              </a:rPr>
              <a:t> Glynos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Gordon Dunn</a:t>
            </a:r>
          </a:p>
        </p:txBody>
      </p:sp>
    </p:spTree>
    <p:extLst>
      <p:ext uri="{BB962C8B-B14F-4D97-AF65-F5344CB8AC3E}">
        <p14:creationId xmlns:p14="http://schemas.microsoft.com/office/powerpoint/2010/main" val="202755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79" y="1628497"/>
            <a:ext cx="4320468" cy="475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Once the files are uploaded, the tool will prompt for a quota check on the server.</a:t>
            </a:r>
          </a:p>
          <a:p>
            <a:pPr marL="342900" indent="-342900">
              <a:lnSpc>
                <a:spcPct val="100000"/>
              </a:lnSpc>
            </a:pPr>
            <a:endParaRPr lang="en-US" sz="8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If you do not have enough disk space (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quota</a:t>
            </a:r>
            <a:r>
              <a:rPr lang="en-US" sz="2000" dirty="0">
                <a:cs typeface="Calibri"/>
              </a:rPr>
              <a:t>) available on the server, your renders will not be saved anywhere.</a:t>
            </a:r>
          </a:p>
          <a:p>
            <a:pPr marL="342900" indent="-342900">
              <a:lnSpc>
                <a:spcPct val="100000"/>
              </a:lnSpc>
            </a:pPr>
            <a:endParaRPr lang="en-US" sz="8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Skip </a:t>
            </a:r>
            <a:r>
              <a:rPr lang="en-US" sz="2000" dirty="0"/>
              <a:t>online quota check </a:t>
            </a:r>
            <a:r>
              <a:rPr lang="en-US" sz="2000" u="sng" dirty="0" err="1"/>
              <a:t>iff</a:t>
            </a:r>
            <a:r>
              <a:rPr lang="en-US" sz="2000" dirty="0"/>
              <a:t> you are sure you have enough space available.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5" y="-1278"/>
            <a:ext cx="5307416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943DB91-8E0C-4D3B-BEED-C6E090E58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-1"/>
            <a:ext cx="68884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4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63" y="1869128"/>
            <a:ext cx="4540958" cy="44834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Set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output renders directory</a:t>
            </a:r>
            <a:r>
              <a:rPr lang="en-US" sz="2000" dirty="0">
                <a:cs typeface="Calibri"/>
              </a:rPr>
              <a:t> if you don't want to use the default one.</a:t>
            </a:r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Check the </a:t>
            </a:r>
            <a:r>
              <a:rPr lang="en-US" sz="2000" dirty="0">
                <a:solidFill>
                  <a:schemeClr val="accent1"/>
                </a:solidFill>
              </a:rPr>
              <a:t>Job info</a:t>
            </a:r>
            <a:r>
              <a:rPr lang="en-US" sz="2000" dirty="0"/>
              <a:t> data before submitting the job to </a:t>
            </a:r>
            <a:r>
              <a:rPr lang="en-US" sz="2000" dirty="0" err="1">
                <a:solidFill>
                  <a:schemeClr val="accent1"/>
                </a:solidFill>
              </a:rPr>
              <a:t>Qube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00000"/>
              </a:lnSpc>
            </a:pPr>
            <a:endParaRPr lang="en-US" sz="20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Type </a:t>
            </a:r>
            <a:r>
              <a:rPr lang="en-US" sz="2000" dirty="0">
                <a:solidFill>
                  <a:schemeClr val="accent1"/>
                </a:solidFill>
              </a:rPr>
              <a:t>y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1"/>
                </a:solidFill>
              </a:rPr>
              <a:t>Enter </a:t>
            </a:r>
            <a:r>
              <a:rPr lang="en-US" sz="2000" dirty="0"/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445903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3EEADC3-30FC-4C96-85C4-16422E249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07" y="0"/>
            <a:ext cx="6754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29" y="2320600"/>
            <a:ext cx="4320468" cy="3079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Unfortunately, you cannot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wrangle </a:t>
            </a:r>
            <a:r>
              <a:rPr lang="en-US" sz="2000" dirty="0">
                <a:cs typeface="Calibri"/>
              </a:rPr>
              <a:t>your renders from the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cmd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prompt</a:t>
            </a:r>
            <a:r>
              <a:rPr lang="en-US" sz="2000" dirty="0"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/>
              <a:t>At this point you </a:t>
            </a:r>
            <a:r>
              <a:rPr lang="en-US" sz="2000" dirty="0">
                <a:solidFill>
                  <a:schemeClr val="accent1"/>
                </a:solidFill>
              </a:rPr>
              <a:t>safely close the </a:t>
            </a:r>
            <a:r>
              <a:rPr lang="en-US" sz="2000" dirty="0" err="1">
                <a:solidFill>
                  <a:schemeClr val="accent1"/>
                </a:solidFill>
              </a:rPr>
              <a:t>cmd</a:t>
            </a:r>
            <a:r>
              <a:rPr lang="en-US" sz="2000" dirty="0">
                <a:solidFill>
                  <a:schemeClr val="accent1"/>
                </a:solidFill>
              </a:rPr>
              <a:t> prompt</a:t>
            </a:r>
            <a:r>
              <a:rPr lang="en-US" sz="2000" dirty="0"/>
              <a:t> and wrangle your renders from </a:t>
            </a:r>
            <a:r>
              <a:rPr lang="en-US" sz="2000" dirty="0" err="1">
                <a:solidFill>
                  <a:schemeClr val="accent1"/>
                </a:solidFill>
              </a:rPr>
              <a:t>Qube</a:t>
            </a:r>
            <a:r>
              <a:rPr lang="en-US" sz="2000" dirty="0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338353"/>
            <a:ext cx="4898919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79E0426-9044-40DE-9FCB-A1C020645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23" y="0"/>
            <a:ext cx="7291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47" y="1587171"/>
            <a:ext cx="4788362" cy="5151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Open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Qube</a:t>
            </a:r>
            <a:r>
              <a:rPr lang="en-US" sz="2000" dirty="0">
                <a:cs typeface="Calibri"/>
              </a:rPr>
              <a:t> from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Apps Anywhere</a:t>
            </a:r>
            <a:r>
              <a:rPr lang="en-US" sz="2000" dirty="0">
                <a:cs typeface="Calibri"/>
              </a:rPr>
              <a:t>.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8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View our job's progress from the</a:t>
            </a:r>
            <a:r>
              <a:rPr lang="en-US" sz="2000" dirty="0">
                <a:solidFill>
                  <a:schemeClr val="accent6"/>
                </a:solidFill>
                <a:cs typeface="Calibri"/>
              </a:rPr>
              <a:t> running instances</a:t>
            </a:r>
            <a:r>
              <a:rPr lang="en-US" sz="2000" dirty="0"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8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View which frame is being rendered from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Job Logs -&gt;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Stdout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Log</a:t>
            </a:r>
          </a:p>
          <a:p>
            <a:pPr marL="342900" indent="-342900">
              <a:lnSpc>
                <a:spcPct val="125000"/>
              </a:lnSpc>
            </a:pPr>
            <a:endParaRPr lang="en-US" sz="8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Now</a:t>
            </a:r>
            <a:r>
              <a:rPr lang="en-US" sz="2000" dirty="0"/>
              <a:t> we </a:t>
            </a:r>
            <a:r>
              <a:rPr lang="en-US" sz="2000" dirty="0">
                <a:solidFill>
                  <a:schemeClr val="accent1"/>
                </a:solidFill>
              </a:rPr>
              <a:t>wait </a:t>
            </a:r>
            <a:r>
              <a:rPr lang="en-US" sz="2000" dirty="0">
                <a:solidFill>
                  <a:srgbClr val="000000"/>
                </a:solidFill>
              </a:rPr>
              <a:t>for it to finish</a:t>
            </a:r>
            <a:r>
              <a:rPr lang="en-US" sz="2000" dirty="0"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8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/>
              <a:t>You can </a:t>
            </a:r>
            <a:r>
              <a:rPr lang="en-US" sz="2000" b="1" dirty="0">
                <a:solidFill>
                  <a:srgbClr val="FF0000"/>
                </a:solidFill>
              </a:rPr>
              <a:t>now </a:t>
            </a:r>
            <a:r>
              <a:rPr lang="en-US" sz="2000" dirty="0">
                <a:solidFill>
                  <a:schemeClr val="accent1"/>
                </a:solidFill>
              </a:rPr>
              <a:t>continue </a:t>
            </a:r>
            <a:r>
              <a:rPr lang="en-US" sz="2000" dirty="0"/>
              <a:t>to work on your scene.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116289"/>
            <a:ext cx="5344162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66" y="404948"/>
            <a:ext cx="6851733" cy="60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7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3419967" y="-1278"/>
            <a:ext cx="5352066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Finishing off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34CDFB-6237-402F-9337-EA69DE62ADCB}"/>
              </a:ext>
            </a:extLst>
          </p:cNvPr>
          <p:cNvSpPr>
            <a:spLocks noGrp="1"/>
          </p:cNvSpPr>
          <p:nvPr/>
        </p:nvSpPr>
        <p:spPr>
          <a:xfrm>
            <a:off x="205671" y="2664830"/>
            <a:ext cx="4483894" cy="2377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n-US" sz="2000" dirty="0"/>
              <a:t>Once the renders are </a:t>
            </a:r>
            <a:r>
              <a:rPr lang="en-US" sz="2000" dirty="0">
                <a:solidFill>
                  <a:schemeClr val="accent6"/>
                </a:solidFill>
              </a:rPr>
              <a:t>complete</a:t>
            </a:r>
            <a:r>
              <a:rPr lang="en-US" sz="2000" dirty="0"/>
              <a:t>, open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WinSCP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to access your renders on the server.</a:t>
            </a:r>
          </a:p>
          <a:p>
            <a:pPr marL="342900" indent="-342900">
              <a:lnSpc>
                <a:spcPct val="100000"/>
              </a:lnSpc>
            </a:pPr>
            <a:endParaRPr lang="en-US" sz="2000" dirty="0"/>
          </a:p>
          <a:p>
            <a:pPr marL="342900" indent="-342900">
              <a:lnSpc>
                <a:spcPct val="100000"/>
              </a:lnSpc>
            </a:pPr>
            <a:r>
              <a:rPr lang="en-US" sz="2000" dirty="0"/>
              <a:t>Use </a:t>
            </a:r>
            <a:r>
              <a:rPr lang="en-US" sz="2000" dirty="0" err="1">
                <a:solidFill>
                  <a:srgbClr val="FF0000"/>
                </a:solidFill>
              </a:rPr>
              <a:t>tete</a:t>
            </a:r>
            <a:r>
              <a:rPr lang="en-US" sz="2000" dirty="0"/>
              <a:t> as the host name and then </a:t>
            </a:r>
            <a:r>
              <a:rPr lang="en-US" sz="2000" dirty="0">
                <a:solidFill>
                  <a:schemeClr val="accent1"/>
                </a:solidFill>
              </a:rPr>
              <a:t>log in </a:t>
            </a:r>
            <a:r>
              <a:rPr lang="en-US" sz="2000" dirty="0"/>
              <a:t>using your student credentials.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33" y="1809500"/>
            <a:ext cx="7403167" cy="408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5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23" y="951"/>
            <a:ext cx="12198924" cy="140923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entury Gothic"/>
                <a:cs typeface="Calibri"/>
              </a:rPr>
              <a:t>Copy the example scene</a:t>
            </a:r>
            <a:endParaRPr lang="en-US" dirty="0">
              <a:latin typeface="Century Gothic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1C778-1303-45E0-97E0-18AA59A0A3C1}"/>
              </a:ext>
            </a:extLst>
          </p:cNvPr>
          <p:cNvSpPr txBox="1"/>
          <p:nvPr/>
        </p:nvSpPr>
        <p:spPr>
          <a:xfrm>
            <a:off x="913445" y="1235242"/>
            <a:ext cx="10365110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cs typeface="Arial"/>
              </a:rPr>
              <a:t>The </a:t>
            </a:r>
            <a:r>
              <a:rPr lang="en-US" sz="2000" dirty="0" err="1">
                <a:cs typeface="Arial"/>
              </a:rPr>
              <a:t>Renderman</a:t>
            </a:r>
            <a:r>
              <a:rPr lang="en-US" sz="2000" dirty="0">
                <a:cs typeface="Arial"/>
              </a:rPr>
              <a:t> example project directory is at</a:t>
            </a:r>
            <a:endParaRPr lang="en-US" sz="2000" dirty="0">
              <a:cs typeface="Calibri"/>
            </a:endParaRPr>
          </a:p>
          <a:p>
            <a:pPr algn="ctr"/>
            <a:r>
              <a:rPr lang="en-US" sz="2000" dirty="0">
                <a:solidFill>
                  <a:srgbClr val="FF0000"/>
                </a:solidFill>
                <a:cs typeface="Calibri"/>
              </a:rPr>
              <a:t>\\bournemouth.ac.uk\Data\Student\Public\Schools\FMC\NCCA\Renderfarm\ncca_renderfarm\Documentation\Examples\Maya\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cs typeface="Calibri"/>
              </a:rPr>
              <a:t>Copy and Paste</a:t>
            </a:r>
            <a:r>
              <a:rPr lang="en-US" sz="2000" dirty="0">
                <a:cs typeface="Calibri"/>
              </a:rPr>
              <a:t> the project directory to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Desktop</a:t>
            </a:r>
            <a:r>
              <a:rPr lang="en-US" sz="2000" dirty="0">
                <a:cs typeface="Calibri"/>
              </a:rPr>
              <a:t> or to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D:</a:t>
            </a:r>
            <a:r>
              <a:rPr lang="en-US" sz="2000" dirty="0">
                <a:cs typeface="Calibri"/>
              </a:rPr>
              <a:t> drive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E28ED6-2489-42B2-B040-DDC0E29F65E7}"/>
              </a:ext>
            </a:extLst>
          </p:cNvPr>
          <p:cNvSpPr txBox="1">
            <a:spLocks/>
          </p:cNvSpPr>
          <p:nvPr/>
        </p:nvSpPr>
        <p:spPr>
          <a:xfrm>
            <a:off x="13929" y="5943601"/>
            <a:ext cx="12158819" cy="890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latin typeface="Century Gothic"/>
                <a:cs typeface="Calibri Light"/>
              </a:rPr>
              <a:t>Open Maya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59" y="2866459"/>
            <a:ext cx="6110282" cy="32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6" y="-1278"/>
            <a:ext cx="12196697" cy="1422604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entury Gothic"/>
              </a:rPr>
              <a:t>Open the example </a:t>
            </a:r>
            <a:r>
              <a:rPr lang="en-US" dirty="0">
                <a:latin typeface="Century Gothic"/>
              </a:rPr>
              <a:t>scene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680" y="1245825"/>
            <a:ext cx="5060186" cy="4032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4472C4"/>
                </a:solidFill>
                <a:cs typeface="Calibri"/>
              </a:rPr>
              <a:t>File -&gt; Open -&gt; bouncy_ball.ma</a:t>
            </a:r>
          </a:p>
          <a:p>
            <a:pPr marL="457200" lvl="1" indent="0" algn="r">
              <a:buNone/>
            </a:pPr>
            <a:endParaRPr lang="en-US" sz="2000" dirty="0">
              <a:solidFill>
                <a:srgbClr val="4472C4"/>
              </a:solidFill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3C6523A-E861-4401-BA55-924A04161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3" y="1762914"/>
            <a:ext cx="9403869" cy="50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Set project directory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38367A-F924-400E-B25E-924CFED9E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65" y="1707944"/>
            <a:ext cx="7575523" cy="40915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27" y="1702108"/>
            <a:ext cx="4155132" cy="417617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solidFill>
                  <a:schemeClr val="accent1"/>
                </a:solidFill>
                <a:cs typeface="Calibri"/>
              </a:rPr>
              <a:t>File -&gt; Set Project...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3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cs typeface="Calibri"/>
              </a:rPr>
              <a:t>Select the directory which is parent to all the project data files and folders.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3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b="1" dirty="0">
                <a:solidFill>
                  <a:srgbClr val="FF0000"/>
                </a:solidFill>
                <a:cs typeface="Calibri"/>
              </a:rPr>
              <a:t>Make sure you do not select another directory inside the parent directory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3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cs typeface="Calibri"/>
              </a:rPr>
              <a:t>Click </a:t>
            </a:r>
            <a:r>
              <a:rPr lang="en-US" sz="3200" dirty="0">
                <a:solidFill>
                  <a:schemeClr val="accent1"/>
                </a:solidFill>
                <a:cs typeface="Calibri"/>
              </a:rPr>
              <a:t>Set</a:t>
            </a:r>
          </a:p>
          <a:p>
            <a:pPr marL="0" indent="0">
              <a:lnSpc>
                <a:spcPct val="135000"/>
              </a:lnSpc>
              <a:buNone/>
            </a:pPr>
            <a:endParaRPr lang="en-US" sz="1500" b="1" dirty="0">
              <a:solidFill>
                <a:srgbClr val="FF0000"/>
              </a:solidFill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3200" dirty="0">
                <a:cs typeface="Calibri"/>
              </a:rPr>
              <a:t>Select</a:t>
            </a:r>
            <a:r>
              <a:rPr lang="en-US" sz="3200" dirty="0">
                <a:solidFill>
                  <a:schemeClr val="accent1"/>
                </a:solidFill>
                <a:cs typeface="Calibri"/>
              </a:rPr>
              <a:t> Create default workspace</a:t>
            </a:r>
          </a:p>
        </p:txBody>
      </p:sp>
    </p:spTree>
    <p:extLst>
      <p:ext uri="{BB962C8B-B14F-4D97-AF65-F5344CB8AC3E}">
        <p14:creationId xmlns:p14="http://schemas.microsoft.com/office/powerpoint/2010/main" val="425624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67" y="1759738"/>
            <a:ext cx="5710782" cy="49914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cs typeface="Calibri"/>
              </a:rPr>
              <a:t>Check that your render settings are correct: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cs typeface="Calibri"/>
              </a:rPr>
              <a:t>Select the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Renderman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 </a:t>
            </a:r>
            <a:r>
              <a:rPr lang="en-US" sz="2000" dirty="0">
                <a:cs typeface="Calibri"/>
              </a:rPr>
              <a:t>renderer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cs typeface="Calibri"/>
              </a:rPr>
              <a:t>Make sure you have a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name </a:t>
            </a:r>
            <a:r>
              <a:rPr lang="en-US" sz="2000" dirty="0">
                <a:cs typeface="Calibri"/>
              </a:rPr>
              <a:t>for the output renders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cs typeface="Calibri"/>
              </a:rPr>
              <a:t>No need to select a file type because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renderman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sz="2000" dirty="0">
                <a:cs typeface="Calibri"/>
              </a:rPr>
              <a:t>exports to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exr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format </a:t>
            </a:r>
            <a:r>
              <a:rPr lang="en-US" sz="2000" dirty="0">
                <a:cs typeface="Calibri"/>
              </a:rPr>
              <a:t>and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frame padding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cs typeface="Calibri"/>
              </a:rPr>
              <a:t>Make sure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animation frames</a:t>
            </a:r>
            <a:r>
              <a:rPr lang="en-US" sz="2000" dirty="0">
                <a:cs typeface="Calibri"/>
              </a:rPr>
              <a:t> are correct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cs typeface="Calibri"/>
              </a:rPr>
              <a:t>Select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camera </a:t>
            </a:r>
            <a:r>
              <a:rPr lang="en-US" sz="2000" dirty="0">
                <a:cs typeface="Calibri"/>
              </a:rPr>
              <a:t>to render from</a:t>
            </a:r>
          </a:p>
          <a:p>
            <a:pPr marL="342900" indent="-342900">
              <a:lnSpc>
                <a:spcPct val="120000"/>
              </a:lnSpc>
            </a:pPr>
            <a:r>
              <a:rPr lang="en-US" sz="2000" dirty="0">
                <a:cs typeface="Calibri"/>
              </a:rPr>
              <a:t>Set the correct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resolution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246918"/>
            <a:ext cx="682259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Check the render settings</a:t>
            </a:r>
          </a:p>
        </p:txBody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F01120E8-8D4B-43BE-A124-0DC5FC1A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361" y="4417"/>
            <a:ext cx="5390147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Let's render</a:t>
            </a:r>
            <a:endParaRPr lang="en-US" dirty="0">
              <a:latin typeface="Century Gothic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91547A1-9A78-4813-9CAB-E08C29D27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3" y="1611661"/>
            <a:ext cx="7860921" cy="424792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03" y="1884277"/>
            <a:ext cx="3641644" cy="37681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Press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Ctrl + S</a:t>
            </a:r>
            <a:r>
              <a:rPr lang="en-US" sz="2000" dirty="0">
                <a:cs typeface="Calibri"/>
              </a:rPr>
              <a:t> to save the scene</a:t>
            </a:r>
            <a:endParaRPr lang="en-US" sz="2000" dirty="0"/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Open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Script Editor</a:t>
            </a:r>
            <a:r>
              <a:rPr lang="en-US" sz="2000" dirty="0">
                <a:cs typeface="Calibri"/>
              </a:rPr>
              <a:t> for debugging information</a:t>
            </a:r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Go to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rendering shelf</a:t>
            </a:r>
          </a:p>
          <a:p>
            <a:pPr marL="342900" indent="-342900">
              <a:lnSpc>
                <a:spcPct val="10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Hit the cow!</a:t>
            </a:r>
          </a:p>
        </p:txBody>
      </p:sp>
    </p:spTree>
    <p:extLst>
      <p:ext uri="{BB962C8B-B14F-4D97-AF65-F5344CB8AC3E}">
        <p14:creationId xmlns:p14="http://schemas.microsoft.com/office/powerpoint/2010/main" val="375237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46" y="2189972"/>
            <a:ext cx="4440783" cy="22513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Check your local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disk space</a:t>
            </a:r>
            <a:r>
              <a:rPr lang="en-US" sz="2000" dirty="0">
                <a:cs typeface="Calibri"/>
              </a:rPr>
              <a:t> (quota), or 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skip </a:t>
            </a:r>
            <a:r>
              <a:rPr lang="en-US" sz="2000" dirty="0">
                <a:cs typeface="Calibri"/>
              </a:rPr>
              <a:t>if not needed.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script editor</a:t>
            </a:r>
            <a:r>
              <a:rPr lang="en-US" sz="2000" dirty="0">
                <a:cs typeface="Calibri"/>
              </a:rPr>
              <a:t> for any warnings about the version of the tool you are using.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8DF5961-54D0-4B57-A610-65AA5E61C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33" y="1545650"/>
            <a:ext cx="7289258" cy="3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3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63" y="1254181"/>
            <a:ext cx="4347205" cy="516522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A new </a:t>
            </a:r>
            <a:r>
              <a:rPr lang="en-US" sz="2000" dirty="0" err="1">
                <a:solidFill>
                  <a:schemeClr val="accent1"/>
                </a:solidFill>
                <a:cs typeface="Calibri"/>
              </a:rPr>
              <a:t>cmd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 prompt </a:t>
            </a:r>
            <a:r>
              <a:rPr lang="en-US" sz="2000" dirty="0">
                <a:cs typeface="Calibri"/>
              </a:rPr>
              <a:t>will appear which links to the </a:t>
            </a:r>
            <a:r>
              <a:rPr lang="en-US" sz="2000" dirty="0" err="1">
                <a:cs typeface="Calibri"/>
              </a:rPr>
              <a:t>renderfarm</a:t>
            </a:r>
            <a:r>
              <a:rPr lang="en-US" sz="2000" dirty="0"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b="1" dirty="0">
                <a:cs typeface="Calibri"/>
              </a:rPr>
              <a:t>[FIRST TIME] </a:t>
            </a:r>
            <a:r>
              <a:rPr lang="en-US" sz="2000" dirty="0">
                <a:cs typeface="Calibri"/>
              </a:rPr>
              <a:t>The tool will search for the necessary libraries and install the missing ones. This might take a while.</a:t>
            </a:r>
          </a:p>
          <a:p>
            <a:pPr marL="0" indent="0">
              <a:lnSpc>
                <a:spcPct val="125000"/>
              </a:lnSpc>
              <a:buNone/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Check the data passed on to the </a:t>
            </a:r>
            <a:r>
              <a:rPr lang="en-US" sz="2000" dirty="0" err="1">
                <a:cs typeface="Calibri"/>
              </a:rPr>
              <a:t>renderfarm</a:t>
            </a:r>
            <a:r>
              <a:rPr lang="en-US" sz="2000" dirty="0">
                <a:cs typeface="Calibri"/>
              </a:rPr>
              <a:t> by reading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script editor</a:t>
            </a:r>
            <a:r>
              <a:rPr lang="en-US" sz="2000" dirty="0">
                <a:cs typeface="Calibri"/>
              </a:rPr>
              <a:t> and the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cmd</a:t>
            </a:r>
            <a:r>
              <a:rPr lang="en-US" sz="2000" dirty="0">
                <a:cs typeface="Calibri"/>
              </a:rPr>
              <a:t>. If not correct, just close the </a:t>
            </a:r>
            <a:r>
              <a:rPr lang="en-US" sz="2000" dirty="0" err="1">
                <a:cs typeface="Calibri"/>
              </a:rPr>
              <a:t>cmd</a:t>
            </a:r>
            <a:r>
              <a:rPr lang="en-US" sz="2000" dirty="0">
                <a:cs typeface="Calibri"/>
              </a:rPr>
              <a:t> prompt to cancel the process.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b="1" dirty="0">
                <a:solidFill>
                  <a:srgbClr val="FF0000"/>
                </a:solidFill>
                <a:cs typeface="Calibri"/>
              </a:rPr>
              <a:t>DO NOT USE MAYA OR CONTINUE TO WORK ON YOUR SCENE WHILE YOU SUBMIT A JOB TO THE RENDERFARM.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password </a:t>
            </a:r>
            <a:r>
              <a:rPr lang="en-US" sz="2000" dirty="0">
                <a:cs typeface="Calibri"/>
              </a:rPr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AEAA324-398C-4042-9C74-4556495BD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47" y="1660551"/>
            <a:ext cx="7460553" cy="40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6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50" y="1846670"/>
            <a:ext cx="4609328" cy="3574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1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10000"/>
              </a:lnSpc>
            </a:pPr>
            <a:r>
              <a:rPr lang="en-US" sz="2000" dirty="0">
                <a:cs typeface="Calibri"/>
              </a:rPr>
              <a:t>The tool will check if you have any existing directories with the same name on the server and prompt for action (replace or rename).</a:t>
            </a:r>
          </a:p>
          <a:p>
            <a:pPr marL="342900" indent="-342900">
              <a:lnSpc>
                <a:spcPct val="110000"/>
              </a:lnSpc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10000"/>
              </a:lnSpc>
            </a:pPr>
            <a:r>
              <a:rPr lang="en-US" sz="2000" dirty="0"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cs typeface="Calibri"/>
              </a:rPr>
              <a:t>password </a:t>
            </a:r>
            <a:r>
              <a:rPr lang="en-US" sz="2000" dirty="0">
                <a:cs typeface="Calibri"/>
              </a:rPr>
              <a:t>again to upload your project directory onto the </a:t>
            </a:r>
            <a:r>
              <a:rPr lang="en-US" sz="2000" dirty="0" err="1">
                <a:cs typeface="Calibri"/>
              </a:rPr>
              <a:t>tete</a:t>
            </a:r>
            <a:r>
              <a:rPr lang="en-US" sz="2000" dirty="0">
                <a:cs typeface="Calibri"/>
              </a:rPr>
              <a:t> server.</a:t>
            </a:r>
            <a:endParaRPr lang="en-US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655819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843D262-BE31-42AE-A6D2-F3686E157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79" y="0"/>
            <a:ext cx="7063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0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466</Words>
  <Application>Microsoft Office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Office Theme</vt:lpstr>
      <vt:lpstr>PowerPoint Presentation</vt:lpstr>
      <vt:lpstr>Copy the example scene</vt:lpstr>
      <vt:lpstr>Open the example scene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Constantinos Glynos</cp:lastModifiedBy>
  <cp:revision>1952</cp:revision>
  <dcterms:created xsi:type="dcterms:W3CDTF">2015-09-18T22:12:45Z</dcterms:created>
  <dcterms:modified xsi:type="dcterms:W3CDTF">2020-01-08T14:39:15Z</dcterms:modified>
</cp:coreProperties>
</file>